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>
      <a:defRPr lang="zh-CN"/>
    </a:defPPr>
    <a:lvl1pPr marL="0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1pPr>
    <a:lvl2pPr marL="2057171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2pPr>
    <a:lvl3pPr marL="4114343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3pPr>
    <a:lvl4pPr marL="6171514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4pPr>
    <a:lvl5pPr marL="8228686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5pPr>
    <a:lvl6pPr marL="10285857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6pPr>
    <a:lvl7pPr marL="12343028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7pPr>
    <a:lvl8pPr marL="14400200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8pPr>
    <a:lvl9pPr marL="16457371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05" autoAdjust="0"/>
  </p:normalViewPr>
  <p:slideViewPr>
    <p:cSldViewPr>
      <p:cViewPr varScale="1">
        <p:scale>
          <a:sx n="11" d="100"/>
          <a:sy n="11" d="100"/>
        </p:scale>
        <p:origin x="2054" y="163"/>
      </p:cViewPr>
      <p:guideLst>
        <p:guide orient="horz" pos="13607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F32E5-4C4B-4C8B-9B2B-C61DDC039473}" type="datetimeFigureOut">
              <a:rPr lang="zh-CN" altLang="en-US" smtClean="0"/>
              <a:t>2023-10-17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F73AB-A78A-41EF-A79B-A54D84F2E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00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1pPr>
    <a:lvl2pPr marL="2057171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2pPr>
    <a:lvl3pPr marL="4114343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3pPr>
    <a:lvl4pPr marL="6171514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4pPr>
    <a:lvl5pPr marL="8228686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5pPr>
    <a:lvl6pPr marL="10285857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6pPr>
    <a:lvl7pPr marL="12343028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7pPr>
    <a:lvl8pPr marL="14400200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8pPr>
    <a:lvl9pPr marL="16457371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海报内容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包含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申报人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基本信息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姓名、学院、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专业、照片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参展成果信息：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成果名称、成果背景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介绍、创新点、方法、过程、结果、结论、展望、图表、参考文献等信息（具体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以申报人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需求为准）</a:t>
            </a:r>
          </a:p>
          <a:p>
            <a:r>
              <a:rPr lang="zh-CN" altLang="en-US" b="1" dirty="0" smtClean="0"/>
              <a:t>成果补充</a:t>
            </a:r>
            <a:r>
              <a:rPr lang="zh-CN" altLang="en-US" b="1" dirty="0"/>
              <a:t>信息：</a:t>
            </a:r>
            <a:r>
              <a:rPr lang="zh-CN" altLang="en-US" dirty="0"/>
              <a:t>竞赛获奖</a:t>
            </a:r>
            <a:r>
              <a:rPr lang="zh-CN" altLang="en-US" dirty="0" smtClean="0"/>
              <a:t>、项目资助等</a:t>
            </a:r>
            <a:endParaRPr lang="en-US" altLang="zh-CN" dirty="0"/>
          </a:p>
          <a:p>
            <a:pPr marL="0" marR="0" lvl="0" indent="0" algn="l" defTabSz="4114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/>
              <a:t>注意：</a:t>
            </a:r>
            <a:r>
              <a:rPr lang="zh-CN" altLang="en-US" dirty="0" smtClean="0"/>
              <a:t>海报</a:t>
            </a:r>
            <a:r>
              <a:rPr lang="zh-CN" altLang="en-US" dirty="0"/>
              <a:t>中所展示的内容，建议分点罗列或以小段落阐述内容（可用图表），海报尺寸</a:t>
            </a:r>
            <a:r>
              <a:rPr lang="zh-CN" altLang="en-US" dirty="0" smtClean="0"/>
              <a:t>为高</a:t>
            </a:r>
            <a:r>
              <a:rPr lang="en-US" altLang="zh-CN" dirty="0" smtClean="0"/>
              <a:t>1.5</a:t>
            </a:r>
            <a:r>
              <a:rPr lang="zh-CN" altLang="en-US" dirty="0" smtClean="0"/>
              <a:t>米</a:t>
            </a:r>
            <a:r>
              <a:rPr lang="en-US" altLang="zh-CN" dirty="0" smtClean="0"/>
              <a:t>x</a:t>
            </a:r>
            <a:r>
              <a:rPr lang="zh-CN" altLang="en-US" dirty="0" smtClean="0"/>
              <a:t>宽</a:t>
            </a:r>
            <a:r>
              <a:rPr lang="en-US" altLang="zh-CN" dirty="0" smtClean="0"/>
              <a:t>0.8</a:t>
            </a:r>
            <a:r>
              <a:rPr lang="zh-CN" altLang="en-US" dirty="0"/>
              <a:t>米，请合理安排内容和字体大小。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F73AB-A78A-41EF-A79B-A54D84F2ED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25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40021" y="1730029"/>
            <a:ext cx="25920383" cy="72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021" y="10080152"/>
            <a:ext cx="25920383" cy="28510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40021" y="40040594"/>
            <a:ext cx="672009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840145" y="40040594"/>
            <a:ext cx="912013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640305" y="40040594"/>
            <a:ext cx="672009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508" y="-589009"/>
            <a:ext cx="12745416" cy="41047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91300" y="3515734"/>
            <a:ext cx="178818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rgbClr val="FFE99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研究生创新论坛线上成果展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114180" y="12239279"/>
            <a:ext cx="26930992" cy="2634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115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海报内容包含</a:t>
            </a:r>
            <a:endParaRPr lang="en-US" altLang="zh-CN" sz="11500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lvl="0" defTabSz="914400">
              <a:defRPr/>
            </a:pPr>
            <a:r>
              <a:rPr lang="zh-CN" altLang="en-US" sz="115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申报人基本信息：</a:t>
            </a:r>
            <a:r>
              <a:rPr lang="zh-CN" altLang="en-US" sz="11500" dirty="0">
                <a:latin typeface="等线" panose="020F0502020204030204"/>
                <a:ea typeface="等线" panose="02010600030101010101" pitchFamily="2" charset="-122"/>
              </a:rPr>
              <a:t>姓名、学院、专业、照片</a:t>
            </a:r>
            <a:endParaRPr lang="en-US" altLang="zh-CN" sz="11500" dirty="0">
              <a:latin typeface="等线" panose="020F0502020204030204"/>
              <a:ea typeface="等线" panose="02010600030101010101" pitchFamily="2" charset="-122"/>
            </a:endParaRPr>
          </a:p>
          <a:p>
            <a:pPr lvl="0" defTabSz="914400">
              <a:defRPr/>
            </a:pPr>
            <a:r>
              <a:rPr lang="zh-CN" altLang="en-US" sz="115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参展成果信息：</a:t>
            </a:r>
            <a:r>
              <a:rPr lang="zh-CN" altLang="en-US" sz="115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成果名称、成果背景介绍、创新点、方法、过程、结果、结论、展望、图表、参考文献等信息（具体以申报人需求为准）</a:t>
            </a:r>
          </a:p>
          <a:p>
            <a:r>
              <a:rPr lang="zh-CN" altLang="en-US" sz="115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成果补充信息：</a:t>
            </a:r>
            <a:r>
              <a:rPr lang="zh-CN" altLang="en-US" sz="11500" dirty="0">
                <a:latin typeface="等线" panose="020F0502020204030204"/>
                <a:ea typeface="等线" panose="02010600030101010101" pitchFamily="2" charset="-122"/>
              </a:rPr>
              <a:t>竞赛获奖、项目资助等</a:t>
            </a:r>
            <a:endParaRPr lang="en-US" altLang="zh-CN" sz="11500" dirty="0">
              <a:latin typeface="等线" panose="020F0502020204030204"/>
              <a:ea typeface="等线" panose="02010600030101010101" pitchFamily="2" charset="-122"/>
            </a:endParaRPr>
          </a:p>
          <a:p>
            <a:pPr lvl="0">
              <a:defRPr/>
            </a:pPr>
            <a:r>
              <a:rPr lang="zh-CN" altLang="en-US" sz="115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注意：</a:t>
            </a:r>
            <a:r>
              <a:rPr lang="zh-CN" altLang="en-US" sz="11500" dirty="0">
                <a:latin typeface="等线" panose="020F0502020204030204"/>
                <a:ea typeface="等线" panose="02010600030101010101" pitchFamily="2" charset="-122"/>
              </a:rPr>
              <a:t>海报中所展示的内容，建议分点罗列或以小段落阐述内容（可用图表），海报尺寸为高</a:t>
            </a:r>
            <a:r>
              <a:rPr lang="en-US" altLang="zh-CN" sz="11500" dirty="0">
                <a:latin typeface="等线" panose="020F0502020204030204"/>
                <a:ea typeface="等线" panose="02010600030101010101" pitchFamily="2" charset="-122"/>
              </a:rPr>
              <a:t>1.5</a:t>
            </a:r>
            <a:r>
              <a:rPr lang="zh-CN" altLang="en-US" sz="11500" dirty="0">
                <a:latin typeface="等线" panose="020F0502020204030204"/>
                <a:ea typeface="等线" panose="02010600030101010101" pitchFamily="2" charset="-122"/>
              </a:rPr>
              <a:t>米</a:t>
            </a:r>
            <a:r>
              <a:rPr lang="en-US" altLang="zh-CN" sz="11500" dirty="0">
                <a:latin typeface="等线" panose="020F0502020204030204"/>
                <a:ea typeface="等线" panose="02010600030101010101" pitchFamily="2" charset="-122"/>
              </a:rPr>
              <a:t>x</a:t>
            </a:r>
            <a:r>
              <a:rPr lang="zh-CN" altLang="en-US" sz="11500" dirty="0">
                <a:latin typeface="等线" panose="020F0502020204030204"/>
                <a:ea typeface="等线" panose="02010600030101010101" pitchFamily="2" charset="-122"/>
              </a:rPr>
              <a:t>宽</a:t>
            </a:r>
            <a:r>
              <a:rPr lang="en-US" altLang="zh-CN" sz="11500" dirty="0">
                <a:latin typeface="等线" panose="020F0502020204030204"/>
                <a:ea typeface="等线" panose="02010600030101010101" pitchFamily="2" charset="-122"/>
              </a:rPr>
              <a:t>0.8</a:t>
            </a:r>
            <a:r>
              <a:rPr lang="zh-CN" altLang="en-US" sz="11500" dirty="0">
                <a:latin typeface="等线" panose="020F0502020204030204"/>
                <a:ea typeface="等线" panose="02010600030101010101" pitchFamily="2" charset="-122"/>
              </a:rPr>
              <a:t>米，请合理安排内容和字体大小</a:t>
            </a:r>
            <a:r>
              <a:rPr lang="zh-CN" altLang="en-US" sz="11500" dirty="0" smtClean="0">
                <a:latin typeface="等线" panose="020F0502020204030204"/>
                <a:ea typeface="等线" panose="02010600030101010101" pitchFamily="2" charset="-122"/>
              </a:rPr>
              <a:t>。</a:t>
            </a:r>
            <a:endParaRPr lang="en-US" altLang="zh-CN" sz="11500" dirty="0" smtClean="0">
              <a:latin typeface="等线" panose="020F0502020204030204"/>
              <a:ea typeface="等线" panose="02010600030101010101" pitchFamily="2" charset="-122"/>
            </a:endParaRPr>
          </a:p>
          <a:p>
            <a:pPr lvl="0">
              <a:defRPr/>
            </a:pPr>
            <a:r>
              <a:rPr lang="zh-CN" altLang="en-US" sz="11500" dirty="0" smtClean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为保证海报无损，请完成海报后另存一份</a:t>
            </a:r>
            <a:r>
              <a:rPr lang="en-US" altLang="zh-CN" sz="11500" dirty="0" smtClean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PDF</a:t>
            </a:r>
            <a:r>
              <a:rPr lang="zh-CN" altLang="en-US" sz="11500" dirty="0" smtClean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提交。</a:t>
            </a:r>
            <a:endParaRPr lang="zh-CN" altLang="en-US" sz="11500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815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234</Words>
  <Application>Microsoft Office PowerPoint</Application>
  <PresentationFormat>自定义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宋体</vt:lpstr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fmh</dc:creator>
  <cp:lastModifiedBy>刘智雯</cp:lastModifiedBy>
  <cp:revision>7</cp:revision>
  <dcterms:created xsi:type="dcterms:W3CDTF">2023-10-16T02:04:52Z</dcterms:created>
  <dcterms:modified xsi:type="dcterms:W3CDTF">2023-10-17T02:18:36Z</dcterms:modified>
</cp:coreProperties>
</file>